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652309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осадки (дождь, снег). Ветер северо-восточный 9-14 м/с. Температура воздуха ночью 0-2, днем 15-17 тепла.</a:t>
            </a: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4-6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23407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27479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4228</cp:revision>
  <cp:lastPrinted>2021-07-01T03:56:27Z</cp:lastPrinted>
  <dcterms:created xsi:type="dcterms:W3CDTF">2018-03-27T06:03:00Z</dcterms:created>
  <dcterms:modified xsi:type="dcterms:W3CDTF">2026-04-07T06:25:55Z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