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8236092"/>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97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сәуірдегі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262158"/>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08 сәуірге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07 сәуір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smtClean="0">
                <a:solidFill>
                  <a:srgbClr val="000000"/>
                </a:solidFill>
                <a:latin typeface="Times New Roman" panose="02020603050405020304" pitchFamily="18" charset="0"/>
                <a:cs typeface="Times New Roman" panose="02020603050405020304" pitchFamily="18" charset="0"/>
              </a:rPr>
              <a:t> 08 сәуір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жаңбыр, найзағай. Жел оңтүстік</a:t>
            </a:r>
            <a:r>
              <a:rPr lang="ru-RU" sz="1200" dirty="0" smtClean="0">
                <a:latin typeface="Times New Roman" panose="02020603050405020304" pitchFamily="18" charset="0"/>
                <a:cs typeface="Times New Roman" panose="02020603050405020304" pitchFamily="18" charset="0"/>
              </a:rPr>
              <a:t>-</a:t>
            </a:r>
            <a:r>
              <a:rPr lang="ru-RU" sz="1200" dirty="0" err="1" smtClean="0">
                <a:latin typeface="Times New Roman" panose="02020603050405020304" pitchFamily="18" charset="0"/>
                <a:cs typeface="Times New Roman" panose="02020603050405020304" pitchFamily="18" charset="0"/>
              </a:rPr>
              <a:t>батыстан</a:t>
            </a:r>
            <a:r>
              <a:rPr lang="kk-KZ" sz="1200" dirty="0" smtClean="0">
                <a:latin typeface="Times New Roman" panose="02020603050405020304" pitchFamily="18" charset="0"/>
                <a:cs typeface="Times New Roman" panose="02020603050405020304" pitchFamily="18" charset="0"/>
              </a:rPr>
              <a:t> соғады, күші 8-13 м/с. Ауаның температурасы түнде 11-13, күндіз 17-19 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09 сәуірге ауа райы болжамы</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сәуір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smtClean="0">
                <a:solidFill>
                  <a:srgbClr val="000000"/>
                </a:solidFill>
                <a:latin typeface="Times New Roman" panose="02020603050405020304" pitchFamily="18" charset="0"/>
                <a:cs typeface="Times New Roman" panose="02020603050405020304" pitchFamily="18" charset="0"/>
              </a:rPr>
              <a:t> 09 сәуір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аздаған жаңбыр. Жел оңтүстік-батыстан соғады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күші 8-13 м/с</a:t>
            </a:r>
            <a:r>
              <a:rPr lang="kk-KZ" sz="1200" dirty="0">
                <a:latin typeface="Times New Roman" panose="02020603050405020304" pitchFamily="18" charset="0"/>
                <a:cs typeface="Times New Roman" panose="02020603050405020304" pitchFamily="18" charset="0"/>
              </a:rPr>
              <a:t>. Ауаның </a:t>
            </a:r>
            <a:r>
              <a:rPr lang="kk-KZ" sz="1200" smtClean="0">
                <a:latin typeface="Times New Roman" panose="02020603050405020304" pitchFamily="18" charset="0"/>
                <a:cs typeface="Times New Roman" panose="02020603050405020304" pitchFamily="18" charset="0"/>
              </a:rPr>
              <a:t>температурасы</a:t>
            </a:r>
            <a:r>
              <a:rPr lang="kk-KZ" sz="1200">
                <a:latin typeface="Times New Roman" panose="02020603050405020304" pitchFamily="18" charset="0"/>
                <a:cs typeface="Times New Roman" panose="02020603050405020304" pitchFamily="18" charset="0"/>
              </a:rPr>
              <a:t> </a:t>
            </a:r>
            <a:r>
              <a:rPr lang="kk-KZ" sz="1200" smtClean="0">
                <a:latin typeface="Times New Roman" panose="02020603050405020304" pitchFamily="18" charset="0"/>
                <a:cs typeface="Times New Roman" panose="02020603050405020304" pitchFamily="18" charset="0"/>
              </a:rPr>
              <a:t>9-11 </a:t>
            </a:r>
            <a:r>
              <a:rPr lang="kk-KZ" sz="1200" dirty="0" smtClean="0">
                <a:latin typeface="Times New Roman" panose="02020603050405020304" pitchFamily="18" charset="0"/>
                <a:cs typeface="Times New Roman" panose="02020603050405020304" pitchFamily="18" charset="0"/>
              </a:rPr>
              <a:t>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66948002"/>
              </p:ext>
            </p:extLst>
          </p:nvPr>
        </p:nvGraphicFramePr>
        <p:xfrm>
          <a:off x="5026096" y="4531958"/>
          <a:ext cx="4691064" cy="1830500"/>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485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46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0.092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337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smtClean="0">
                          <a:solidFill>
                            <a:srgbClr val="000000"/>
                          </a:solidFill>
                          <a:effectLst/>
                          <a:latin typeface="Times New Roman" panose="02020603050405020304" pitchFamily="18" charset="0"/>
                        </a:rPr>
                        <a:t>0.02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340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813276312"/>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17493</TotalTime>
  <Words>552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4232</cp:revision>
  <cp:lastPrinted>2021-07-01T07:38:07Z</cp:lastPrinted>
  <dcterms:created xsi:type="dcterms:W3CDTF">2018-03-27T06:03:00Z</dcterms:created>
  <dcterms:modified xsi:type="dcterms:W3CDTF">2026-04-07T06:48:13Z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