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9" d="100"/>
          <a:sy n="89" d="100"/>
        </p:scale>
        <p:origin x="96" y="43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59014971"/>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97</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7</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100" dirty="0">
                <a:solidFill>
                  <a:schemeClr val="tx1"/>
                </a:solidFill>
                <a:latin typeface="Times New Roman" panose="02020603050405020304" pitchFamily="18" charset="0"/>
                <a:cs typeface="Times New Roman" panose="02020603050405020304" pitchFamily="18" charset="0"/>
              </a:rPr>
              <a:t>        </a:t>
            </a:r>
            <a:r>
              <a:rPr lang="kk-KZ" altLang="en-US" sz="1100" dirty="0">
                <a:solidFill>
                  <a:prstClr val="black"/>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100" b="1" dirty="0">
                <a:solidFill>
                  <a:prstClr val="black"/>
                </a:solidFill>
                <a:latin typeface="Times New Roman" pitchFamily="18" charset="0"/>
                <a:cs typeface="Times New Roman" pitchFamily="18" charset="0"/>
                <a:sym typeface="+mn-ea"/>
              </a:rPr>
              <a:t> жиналуына </a:t>
            </a:r>
            <a:r>
              <a:rPr lang="kk-KZ" altLang="en-US" sz="1100" dirty="0">
                <a:solidFill>
                  <a:prstClr val="black"/>
                </a:solidFill>
                <a:latin typeface="Times New Roman" pitchFamily="18" charset="0"/>
                <a:cs typeface="Times New Roman" pitchFamily="18" charset="0"/>
                <a:sym typeface="+mn-ea"/>
              </a:rPr>
              <a:t>ықпал етеді.</a:t>
            </a:r>
          </a:p>
          <a:p>
            <a:pPr lvl="0" indent="185738" algn="just">
              <a:defRPr/>
            </a:pPr>
            <a:r>
              <a:rPr lang="ru-RU" sz="1100" dirty="0" err="1">
                <a:solidFill>
                  <a:prstClr val="black"/>
                </a:solidFill>
                <a:latin typeface="Times New Roman" panose="02020603050405020304" pitchFamily="18" charset="0"/>
                <a:cs typeface="Times New Roman" panose="02020603050405020304" pitchFamily="18" charset="0"/>
              </a:rPr>
              <a:t>Жалпы</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қала</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бойынша</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ауаның</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ластану</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деңгейі</a:t>
            </a:r>
            <a:r>
              <a:rPr lang="kk-KZ" altLang="en-US" sz="1100" dirty="0">
                <a:solidFill>
                  <a:prstClr val="black"/>
                </a:solidFill>
                <a:latin typeface="Times New Roman" panose="02020603050405020304" pitchFamily="18" charset="0"/>
              </a:rPr>
              <a:t> </a:t>
            </a:r>
            <a:r>
              <a:rPr lang="kk-KZ" altLang="en-US" sz="1100" b="1" dirty="0">
                <a:solidFill>
                  <a:prstClr val="black"/>
                </a:solidFill>
                <a:latin typeface="Times New Roman" panose="02020603050405020304" pitchFamily="18" charset="0"/>
              </a:rPr>
              <a:t>төмен </a:t>
            </a:r>
            <a:r>
              <a:rPr lang="ru-RU" sz="1100" dirty="0" err="1">
                <a:solidFill>
                  <a:prstClr val="black"/>
                </a:solidFill>
                <a:latin typeface="Times New Roman" panose="02020603050405020304" pitchFamily="18" charset="0"/>
                <a:cs typeface="Times New Roman" panose="02020603050405020304" pitchFamily="18" charset="0"/>
              </a:rPr>
              <a:t>деп</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күтілед</a:t>
            </a:r>
            <a:r>
              <a:rPr lang="kk-KZ" sz="1100" dirty="0">
                <a:solidFill>
                  <a:prstClr val="black"/>
                </a:solidFill>
                <a:latin typeface="Times New Roman" panose="02020603050405020304" pitchFamily="18" charset="0"/>
                <a:cs typeface="Times New Roman" panose="02020603050405020304" pitchFamily="18" charset="0"/>
              </a:rPr>
              <a:t>і</a:t>
            </a:r>
            <a:endParaRPr lang="ru-RU" sz="1100" dirty="0">
              <a:solidFill>
                <a:schemeClr val="tx1"/>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4637319"/>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56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724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145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сәуір</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ru-RU" altLang="ru-RU" sz="1100" b="1" dirty="0" smtClean="0">
                <a:latin typeface="Times New Roman" panose="02020603050405020304" pitchFamily="18" charset="0"/>
                <a:cs typeface="Times New Roman" panose="02020603050405020304" pitchFamily="18" charset="0"/>
              </a:rPr>
              <a:t>0</a:t>
            </a:r>
            <a:r>
              <a:rPr lang="en-US" altLang="ru-RU" sz="1100" b="1" dirty="0" smtClean="0">
                <a:latin typeface="Times New Roman" panose="02020603050405020304" pitchFamily="18" charset="0"/>
                <a:cs typeface="Times New Roman" panose="02020603050405020304" pitchFamily="18" charset="0"/>
              </a:rPr>
              <a:t>8</a:t>
            </a:r>
            <a:r>
              <a:rPr lang="kk-KZ" altLang="ru-RU" sz="1100" b="1" dirty="0" smtClean="0">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сәуір</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7</a:t>
            </a:r>
            <a:r>
              <a:rPr lang="kk-KZ" altLang="ru-RU" sz="1100" b="1" dirty="0" smtClean="0">
                <a:solidFill>
                  <a:srgbClr val="000000"/>
                </a:solidFill>
                <a:latin typeface="Times New Roman" panose="02020603050405020304" pitchFamily="18" charset="0"/>
                <a:cs typeface="Times New Roman" panose="02020603050405020304" pitchFamily="18" charset="0"/>
              </a:rPr>
              <a:t> сәуір</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8</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сәуір</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a:solidFill>
                  <a:prstClr val="black"/>
                </a:solidFill>
                <a:latin typeface="Times New Roman" pitchFamily="18" charset="0"/>
                <a:cs typeface="Times New Roman" pitchFamily="18" charset="0"/>
              </a:rPr>
              <a:t>. Жел оңтүстік-</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оңтүстіктен,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3-8 </a:t>
            </a:r>
            <a:r>
              <a:rPr lang="kk-KZ" sz="1100" dirty="0" smtClean="0">
                <a:solidFill>
                  <a:prstClr val="black"/>
                </a:solidFill>
                <a:latin typeface="Times New Roman" pitchFamily="18" charset="0"/>
                <a:cs typeface="Times New Roman" pitchFamily="18" charset="0"/>
              </a:rPr>
              <a:t>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7-9 </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16-18</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9</a:t>
            </a:r>
            <a:r>
              <a:rPr lang="kk-KZ" sz="1100" b="1" dirty="0" smtClean="0">
                <a:solidFill>
                  <a:srgbClr val="000000"/>
                </a:solidFill>
                <a:latin typeface="Times New Roman" panose="02020603050405020304" pitchFamily="18" charset="0"/>
                <a:cs typeface="Times New Roman" panose="02020603050405020304" pitchFamily="18" charset="0"/>
              </a:rPr>
              <a:t> сәуір </a:t>
            </a:r>
            <a:r>
              <a:rPr lang="kk-KZ" sz="1100" b="1" dirty="0">
                <a:solidFill>
                  <a:srgbClr val="000000"/>
                </a:solidFill>
                <a:latin typeface="Times New Roman" panose="02020603050405020304" pitchFamily="18" charset="0"/>
                <a:cs typeface="Times New Roman" panose="02020603050405020304" pitchFamily="18" charset="0"/>
              </a:rPr>
              <a:t>ауа-райы болжамы</a:t>
            </a:r>
          </a:p>
          <a:p>
            <a:pPr lvl="0" algn="ct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8</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сәуір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9</a:t>
            </a:r>
            <a:r>
              <a:rPr lang="kk-KZ" sz="1100" b="1" dirty="0" smtClean="0">
                <a:solidFill>
                  <a:srgbClr val="000000"/>
                </a:solidFill>
                <a:latin typeface="Times New Roman" panose="02020603050405020304" pitchFamily="18" charset="0"/>
                <a:cs typeface="Times New Roman" panose="02020603050405020304" pitchFamily="18" charset="0"/>
              </a:rPr>
              <a:t> сәуір</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a:t>
            </a:r>
            <a:r>
              <a:rPr lang="kk-KZ" sz="1100" dirty="0" smtClean="0">
                <a:solidFill>
                  <a:srgbClr val="000000"/>
                </a:solidFill>
                <a:latin typeface="Times New Roman" panose="02020603050405020304" pitchFamily="18" charset="0"/>
                <a:cs typeface="Times New Roman" panose="02020603050405020304" pitchFamily="18" charset="0"/>
                <a:sym typeface="+mn-ea"/>
              </a:rPr>
              <a:t>түстік-батыстан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солтүстіктен, күші </a:t>
            </a:r>
            <a:r>
              <a:rPr lang="kk-KZ" sz="1100" dirty="0">
                <a:solidFill>
                  <a:prstClr val="black"/>
                </a:solidFill>
                <a:latin typeface="Times New Roman" pitchFamily="18" charset="0"/>
                <a:cs typeface="Times New Roman" pitchFamily="18" charset="0"/>
              </a:rPr>
              <a:t>5-10 м/с</a:t>
            </a:r>
            <a:r>
              <a:rPr lang="ru-RU"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7-9</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Догарова Г.Е../ Кадирхан П.М.</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31652</TotalTime>
  <Words>570</Words>
  <Application>Microsoft Office PowerPoint</Application>
  <PresentationFormat>Лист A4 (210x297 мм)</PresentationFormat>
  <Paragraphs>89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4268</cp:revision>
  <cp:lastPrinted>2021-07-01T07:38:07Z</cp:lastPrinted>
  <dcterms:created xsi:type="dcterms:W3CDTF">2018-03-27T06:03:00Z</dcterms:created>
  <dcterms:modified xsi:type="dcterms:W3CDTF">2026-04-07T07:11:13Z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