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760892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51007" y="213003"/>
            <a:ext cx="4908111" cy="243143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sz="1200" b="1" dirty="0" smtClean="0">
                <a:latin typeface="Times New Roman" panose="02020603050405020304" pitchFamily="18" charset="0"/>
                <a:cs typeface="Times New Roman" panose="02020603050405020304" pitchFamily="18" charset="0"/>
              </a:rPr>
              <a:t>08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Түнде және таңертең туман. </a:t>
            </a:r>
            <a:r>
              <a:rPr lang="kk-KZ" sz="1200" dirty="0">
                <a:solidFill>
                  <a:prstClr val="black"/>
                </a:solidFill>
                <a:latin typeface="Times New Roman" pitchFamily="18" charset="0"/>
                <a:cs typeface="Times New Roman" pitchFamily="18" charset="0"/>
              </a:rPr>
              <a:t>Шығыстан соғатын жел </a:t>
            </a:r>
            <a:r>
              <a:rPr lang="kk-KZ" sz="1200" dirty="0" smtClean="0">
                <a:solidFill>
                  <a:prstClr val="black"/>
                </a:solidFill>
                <a:latin typeface="Times New Roman" pitchFamily="18" charset="0"/>
                <a:cs typeface="Times New Roman" pitchFamily="18" charset="0"/>
              </a:rPr>
              <a:t>солтүстік-шығысқа </a:t>
            </a:r>
            <a:r>
              <a:rPr lang="kk-KZ" sz="1200" dirty="0">
                <a:solidFill>
                  <a:prstClr val="black"/>
                </a:solidFill>
                <a:latin typeface="Times New Roman" pitchFamily="18" charset="0"/>
                <a:cs typeface="Times New Roman" pitchFamily="18" charset="0"/>
              </a:rPr>
              <a:t>ауысады, түнде күші 0-5, күндіз күші </a:t>
            </a:r>
            <a:r>
              <a:rPr lang="kk-KZ" sz="1200" dirty="0" smtClean="0">
                <a:solidFill>
                  <a:prstClr val="black"/>
                </a:solidFill>
                <a:latin typeface="Times New Roman" pitchFamily="18" charset="0"/>
                <a:cs typeface="Times New Roman" pitchFamily="18" charset="0"/>
              </a:rPr>
              <a:t>4</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8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09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smtClean="0">
                <a:latin typeface="Times New Roman" panose="02020603050405020304" pitchFamily="18" charset="0"/>
                <a:cs typeface="Times New Roman" panose="02020603050405020304" pitchFamily="18" charset="0"/>
              </a:rPr>
              <a:t>09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 </a:t>
            </a:r>
          </a:p>
        </p:txBody>
      </p:sp>
      <p:sp>
        <p:nvSpPr>
          <p:cNvPr id="20" name="TextBox 13"/>
          <p:cNvSpPr txBox="1"/>
          <p:nvPr/>
        </p:nvSpPr>
        <p:spPr>
          <a:xfrm>
            <a:off x="4974260" y="349329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58749412"/>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4964977"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a:solidFill>
                  <a:srgbClr val="000000"/>
                </a:solidFill>
                <a:latin typeface="Times New Roman" panose="02020603050405020304" pitchFamily="18" charset="0"/>
                <a:cs typeface="Times New Roman" panose="02020603050405020304" pitchFamily="18" charset="0"/>
              </a:rPr>
              <a:t>.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19893</TotalTime>
  <Words>577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4245</cp:revision>
  <cp:lastPrinted>2021-07-01T03:56:27Z</cp:lastPrinted>
  <dcterms:created xsi:type="dcterms:W3CDTF">2018-03-27T06:03:00Z</dcterms:created>
  <dcterms:modified xsi:type="dcterms:W3CDTF">2026-04-07T07:45:08Z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