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97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07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87659354"/>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30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627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31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07</a:t>
            </a:r>
            <a:r>
              <a:rPr lang="en-US" altLang="ru-RU" sz="1100" b="1" kern="0" dirty="0">
                <a:solidFill>
                  <a:srgbClr val="000000"/>
                </a:solidFill>
                <a:latin typeface="Times New Roman" pitchFamily="18" charset="0"/>
                <a:ea typeface="Calibri"/>
                <a:cs typeface="Times New Roman" pitchFamily="18" charset="0"/>
                <a:sym typeface="Calibri"/>
              </a:rPr>
              <a:t>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altLang="ru-RU" sz="1100" b="1" dirty="0">
                <a:solidFill>
                  <a:srgbClr val="000000"/>
                </a:solidFill>
                <a:latin typeface="Times New Roman" pitchFamily="18" charset="0"/>
                <a:cs typeface="Times New Roman" pitchFamily="18" charset="0"/>
              </a:rPr>
              <a:t>08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 Көшпелі бұлтты, жауын-шашынсыз. Батыстан, солтүстік-батыстан жел соғады, күші 9-14 м/с. Ауа температурасы түнде 1-3, күндіз 12-14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a:solidFill>
                  <a:srgbClr val="000000"/>
                </a:solidFill>
                <a:latin typeface="Times New Roman" pitchFamily="18" charset="0"/>
                <a:cs typeface="Times New Roman" pitchFamily="18" charset="0"/>
              </a:rPr>
              <a:t>08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altLang="ru-RU" sz="1100" b="1" dirty="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2667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Оңтүстік-шығыстан жел </a:t>
            </a:r>
            <a:r>
              <a:rPr lang="kk-KZ" sz="1100" dirty="0">
                <a:latin typeface="Times New Roman" pitchFamily="18" charset="0"/>
                <a:cs typeface="Times New Roman" pitchFamily="18" charset="0"/>
              </a:rPr>
              <a:t>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a:solidFill>
                  <a:srgbClr val="000000"/>
                </a:solidFill>
                <a:latin typeface="Times New Roman" pitchFamily="18" charset="0"/>
                <a:cs typeface="Times New Roman" pitchFamily="18" charset="0"/>
              </a:rPr>
              <a:t>08</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altLang="ru-RU" sz="1100" dirty="0">
                <a:solidFill>
                  <a:srgbClr val="000000"/>
                </a:solidFill>
                <a:latin typeface="Times New Roman" pitchFamily="18" charset="0"/>
                <a:cs typeface="Times New Roman" pitchFamily="18" charset="0"/>
              </a:rPr>
              <a:t>09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18261</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7828</cp:revision>
  <cp:lastPrinted>2021-07-01T03:56:27Z</cp:lastPrinted>
  <dcterms:created xsi:type="dcterms:W3CDTF">2018-03-27T06:03:00Z</dcterms:created>
  <dcterms:modified xsi:type="dcterms:W3CDTF">2026-04-07T07:42:08Z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