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77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3456579"/>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07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жел соғады, күші түнде 2-7, күндіз 7-12 м/с. Ауа температурасы түнде 7-9, күндіз 16-18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09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09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549369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TextBox 13"/>
          <p:cNvSpPr txBox="1"/>
          <p:nvPr/>
        </p:nvSpPr>
        <p:spPr>
          <a:xfrm>
            <a:off x="4907707" y="2274237"/>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kk-KZ" altLang="en-US" sz="1200" dirty="0" smtClean="0">
                <a:solidFill>
                  <a:schemeClr val="tx1"/>
                </a:solidFill>
                <a:latin typeface="Times New Roman" pitchFamily="18" charset="0"/>
                <a:cs typeface="Times New Roman" pitchFamily="18" charset="0"/>
                <a:sym typeface="+mn-ea"/>
              </a:rPr>
              <a:t>08 </a:t>
            </a:r>
            <a:r>
              <a:rPr lang="kk-KZ" altLang="en-US" sz="1200" dirty="0">
                <a:solidFill>
                  <a:schemeClr val="tx1"/>
                </a:solidFill>
                <a:latin typeface="Times New Roman" pitchFamily="18" charset="0"/>
                <a:cs typeface="Times New Roman" pitchFamily="18" charset="0"/>
                <a:sym typeface="+mn-ea"/>
              </a:rPr>
              <a:t>сәуір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08 </a:t>
            </a:r>
            <a:r>
              <a:rPr lang="kk-KZ" altLang="en-US" sz="1200" dirty="0">
                <a:solidFill>
                  <a:schemeClr val="tx1"/>
                </a:solidFill>
                <a:latin typeface="Times New Roman" pitchFamily="18" charset="0"/>
                <a:cs typeface="Times New Roman" pitchFamily="18" charset="0"/>
                <a:sym typeface="+mn-ea"/>
              </a:rPr>
              <a:t>сәуір </a:t>
            </a:r>
            <a:r>
              <a:rPr lang="kk-KZ" altLang="en-US" sz="1200" dirty="0" smtClean="0">
                <a:solidFill>
                  <a:schemeClr val="tx1"/>
                </a:solidFill>
                <a:latin typeface="Times New Roman" pitchFamily="18" charset="0"/>
                <a:cs typeface="Times New Roman" pitchFamily="18" charset="0"/>
                <a:sym typeface="+mn-ea"/>
              </a:rPr>
              <a:t>күндіз, 09 сәуір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a:t>
            </a:r>
            <a:endParaRPr lang="kk-KZ" altLang="en-US" sz="1200" dirty="0">
              <a:solidFill>
                <a:schemeClr val="tx1"/>
              </a:solidFill>
              <a:latin typeface="Times New Roman" pitchFamily="18" charset="0"/>
              <a:cs typeface="Times New Roman" pitchFamily="18" charset="0"/>
              <a:sym typeface="+mn-ea"/>
            </a:endParaRPr>
          </a:p>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25566</TotalTime>
  <Words>578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5160</cp:revision>
  <cp:lastPrinted>2021-07-01T03:56:27Z</cp:lastPrinted>
  <dcterms:created xsi:type="dcterms:W3CDTF">2018-03-27T06:03:00Z</dcterms:created>
  <dcterms:modified xsi:type="dcterms:W3CDTF">2026-04-07T08:29:08Z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