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516353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8231" y="3769702"/>
            <a:ext cx="4584129"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a:t>
            </a:r>
            <a:r>
              <a:rPr lang="kk-KZ" altLang="ru-RU" sz="1200" b="1" dirty="0" smtClean="0">
                <a:latin typeface="Times New Roman" panose="02020603050405020304" pitchFamily="18" charset="0"/>
                <a:cs typeface="Times New Roman" panose="02020603050405020304" pitchFamily="18" charset="0"/>
              </a:rPr>
              <a:t>і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43143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sz="1200" b="1" dirty="0" smtClean="0">
                <a:latin typeface="Times New Roman" panose="02020603050405020304" pitchFamily="18" charset="0"/>
                <a:cs typeface="Times New Roman" panose="02020603050405020304" pitchFamily="18" charset="0"/>
              </a:rPr>
              <a:t>08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 altLang="ru-RU" sz="1200" b="1" dirty="0" smtClean="0">
                <a:latin typeface="Times New Roman" panose="02020603050405020304" pitchFamily="18" charset="0"/>
                <a:cs typeface="Times New Roman" panose="02020603050405020304" pitchFamily="18" charset="0"/>
              </a:rPr>
              <a:t>08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Т</a:t>
            </a:r>
            <a:r>
              <a:rPr lang="kk-KZ" sz="1200" dirty="0" smtClean="0">
                <a:solidFill>
                  <a:prstClr val="black"/>
                </a:solidFill>
                <a:latin typeface="Times New Roman" pitchFamily="18" charset="0"/>
                <a:cs typeface="Times New Roman" pitchFamily="18" charset="0"/>
              </a:rPr>
              <a:t>үнде және таңертең </a:t>
            </a:r>
            <a:r>
              <a:rPr lang="kk-KZ" sz="1200" dirty="0" smtClean="0">
                <a:solidFill>
                  <a:prstClr val="black"/>
                </a:solidFill>
                <a:latin typeface="Times New Roman" pitchFamily="18" charset="0"/>
                <a:cs typeface="Times New Roman" pitchFamily="18" charset="0"/>
              </a:rPr>
              <a:t>тұман. Шығыстан соғатын жел солтүстік-батысқа ауысады, түнде күші 0-5, күндіз күші </a:t>
            </a:r>
            <a:r>
              <a:rPr lang=""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0-2°, күндіз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жылы болады.</a:t>
            </a:r>
          </a:p>
          <a:p>
            <a:pPr algn="just">
              <a:spcBef>
                <a:spcPts val="0"/>
              </a:spcBef>
              <a:defRPr/>
            </a:pPr>
            <a:endParaRPr lang="ru-RU" altLang="ru-RU" sz="100" b="1" dirty="0" smtClean="0">
              <a:latin typeface="Times New Roman" pitchFamily="18" charset="0"/>
              <a:cs typeface="Times New Roman" pitchFamily="18" charset="0"/>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09 с</a:t>
            </a:r>
            <a:r>
              <a:rPr lang="kk-KZ" altLang="ru-RU" sz="1200" b="1" dirty="0" smtClean="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тұман.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 Ауа температурасы 0-2°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4850" y="34927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20616920"/>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14973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1,067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3" name="TextBox 13"/>
          <p:cNvSpPr txBox="1"/>
          <p:nvPr/>
        </p:nvSpPr>
        <p:spPr>
          <a:xfrm>
            <a:off x="5032354" y="2423319"/>
            <a:ext cx="4680169"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және таңертең </a:t>
            </a:r>
            <a:r>
              <a:rPr lang="" sz="1200" dirty="0" smtClean="0">
                <a:solidFill>
                  <a:prstClr val="black"/>
                </a:solidFill>
                <a:latin typeface="Times New Roman" panose="02020603050405020304" pitchFamily="18" charset="0"/>
                <a:cs typeface="Times New Roman" panose="02020603050405020304" pitchFamily="18" charset="0"/>
              </a:rPr>
              <a:t>08</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көтеріңкі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smtClean="0">
                <a:solidFill>
                  <a:srgbClr val="000000"/>
                </a:solidFill>
                <a:latin typeface="Times New Roman" panose="02020603050405020304" pitchFamily="18" charset="0"/>
                <a:cs typeface="Times New Roman" panose="02020603050405020304" pitchFamily="18" charset="0"/>
              </a:rPr>
              <a:t>Бухтоярова Л</a:t>
            </a:r>
            <a:r>
              <a:rPr lang="kk-KZ"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dirty="0">
                <a:solidFill>
                  <a:srgbClr val="000000"/>
                </a:solidFill>
                <a:latin typeface="Times New Roman" panose="02020603050405020304" pitchFamily="18" charset="0"/>
                <a:cs typeface="Times New Roman" panose="02020603050405020304" pitchFamily="18" charset="0"/>
              </a:rPr>
              <a:t>. / Эрнст Л.В.</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24181</TotalTime>
  <Words>659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4573</cp:revision>
  <cp:lastPrinted>2021-07-01T03:56:27Z</cp:lastPrinted>
  <dcterms:created xsi:type="dcterms:W3CDTF">2018-03-27T06:03:00Z</dcterms:created>
  <dcterms:modified xsi:type="dcterms:W3CDTF">2026-04-07T07:47:08Z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