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77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1193696"/>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№97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07 </a:t>
            </a:r>
            <a:r>
              <a:rPr lang="kk-KZ" sz="1200" b="1" dirty="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a:t>
            </a:r>
            <a:r>
              <a:rPr lang="kk-KZ" altLang="ru-RU" sz="1200" dirty="0" smtClean="0">
                <a:latin typeface="Times New Roman" panose="02020603050405020304" pitchFamily="18" charset="0"/>
                <a:cs typeface="Times New Roman" panose="02020603050405020304" pitchFamily="18" charset="0"/>
              </a:rPr>
              <a:t>Солтүстік-шығыстан жел соғады, күші түнде 2-7, күндіз 5-10 м/с. </a:t>
            </a:r>
            <a:r>
              <a:rPr lang="kk-KZ" altLang="ru-RU" sz="1200" dirty="0">
                <a:latin typeface="Times New Roman" panose="02020603050405020304" pitchFamily="18" charset="0"/>
                <a:cs typeface="Times New Roman" panose="02020603050405020304" pitchFamily="18" charset="0"/>
              </a:rPr>
              <a:t>Ауа температурасы түнде </a:t>
            </a:r>
            <a:r>
              <a:rPr lang="kk-KZ" altLang="ru-RU" sz="1200" dirty="0" smtClean="0">
                <a:latin typeface="Times New Roman" panose="02020603050405020304" pitchFamily="18" charset="0"/>
                <a:cs typeface="Times New Roman" panose="02020603050405020304" pitchFamily="18" charset="0"/>
              </a:rPr>
              <a:t>10-12</a:t>
            </a:r>
            <a:r>
              <a:rPr lang="kk-KZ" altLang="ru-RU" sz="1200" dirty="0">
                <a:latin typeface="Times New Roman" panose="02020603050405020304" pitchFamily="18" charset="0"/>
                <a:cs typeface="Times New Roman" panose="02020603050405020304" pitchFamily="18" charset="0"/>
              </a:rPr>
              <a:t>, күндіз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09 </a:t>
            </a:r>
            <a:r>
              <a:rPr lang="kk-KZ" altLang="ru-RU" sz="1150" b="1" dirty="0">
                <a:latin typeface="Times New Roman" panose="02020603050405020304" pitchFamily="18" charset="0"/>
                <a:cs typeface="Times New Roman" panose="02020603050405020304" pitchFamily="18" charset="0"/>
              </a:rPr>
              <a:t>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08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09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    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10-12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kk-KZ" altLang="en-US" sz="1200" dirty="0">
                <a:solidFill>
                  <a:schemeClr val="tx1"/>
                </a:solidFill>
                <a:latin typeface="Times New Roman" pitchFamily="18" charset="0"/>
                <a:cs typeface="Times New Roman" pitchFamily="18" charset="0"/>
                <a:sym typeface="+mn-ea"/>
              </a:rPr>
              <a:t>08 сәуір түнде 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kk-KZ" altLang="en-US" sz="1200" dirty="0">
                <a:solidFill>
                  <a:schemeClr val="tx1"/>
                </a:solidFill>
                <a:latin typeface="Times New Roman" pitchFamily="18" charset="0"/>
                <a:cs typeface="Times New Roman" pitchFamily="18" charset="0"/>
                <a:sym typeface="+mn-ea"/>
              </a:rPr>
              <a:t>, 08 сәуір күндіз, 09 сәуір түнде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2840378"/>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25809</TotalTime>
  <Words>517</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5060</cp:revision>
  <cp:lastPrinted>2021-07-01T07:38:07Z</cp:lastPrinted>
  <dcterms:created xsi:type="dcterms:W3CDTF">2018-03-27T06:03:00Z</dcterms:created>
  <dcterms:modified xsi:type="dcterms:W3CDTF">2026-04-07T08:30:43Z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