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1" d="100"/>
          <a:sy n="91" d="100"/>
        </p:scale>
        <p:origin x="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0086899"/>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125303"/>
            <a:ext cx="4816721"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08 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07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a:t>
            </a:r>
            <a:r>
              <a:rPr lang="kk-KZ" sz="1200" kern="1400" dirty="0">
                <a:solidFill>
                  <a:srgbClr val="000000"/>
                </a:solidFill>
                <a:latin typeface="Times New Roman" panose="02020603050405020304" pitchFamily="18" charset="0"/>
                <a:ea typeface="Times New Roman" panose="02020603050405020304" pitchFamily="18" charset="0"/>
              </a:rPr>
              <a:t>бұлтты,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Солтүстік-шығыстан, шығыстан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2-4, күндіз </a:t>
            </a:r>
            <a:r>
              <a:rPr lang="kk-KZ" sz="1200" kern="1400" dirty="0" smtClean="0">
                <a:solidFill>
                  <a:srgbClr val="000000"/>
                </a:solidFill>
                <a:latin typeface="Times New Roman" panose="02020603050405020304" pitchFamily="18" charset="0"/>
                <a:ea typeface="Times New Roman" panose="02020603050405020304" pitchFamily="18" charset="0"/>
              </a:rPr>
              <a:t>17-19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 </a:t>
            </a:r>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endParaRPr lang="kk-KZ" altLang="ru-RU" sz="1200" b="1" smtClean="0">
              <a:latin typeface="Times New Roman" panose="02020603050405020304" pitchFamily="18" charset="0"/>
              <a:cs typeface="Times New Roman" panose="02020603050405020304" pitchFamily="18" charset="0"/>
              <a:sym typeface="+mn-ea"/>
            </a:endParaRPr>
          </a:p>
          <a:p>
            <a:pPr algn="ctr"/>
            <a:r>
              <a:rPr lang="kk-KZ" altLang="ru-RU" sz="1200" b="1"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09 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08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Оңтүстік-шығыстан жел соғады</a:t>
            </a:r>
            <a:r>
              <a:rPr lang="kk-KZ" sz="1200" dirty="0" smtClean="0">
                <a:latin typeface="Times New Roman" panose="02020603050405020304" pitchFamily="18" charset="0"/>
                <a:cs typeface="Times New Roman" panose="02020603050405020304" pitchFamily="18" charset="0"/>
              </a:rPr>
              <a:t>, күші 2-7 м/с. Ауа температурасы 4-6 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8167169"/>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370783"/>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08 сәуірде, 09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44246</TotalTime>
  <Words>525</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6732</cp:revision>
  <cp:lastPrinted>2021-07-01T07:38:07Z</cp:lastPrinted>
  <dcterms:created xsi:type="dcterms:W3CDTF">2018-03-27T06:03:00Z</dcterms:created>
  <dcterms:modified xsi:type="dcterms:W3CDTF">2026-04-07T07:10:02Z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