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273236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Шығыстан соғатын жел солтүстік-батысқа ауысады, түнде күші 0-5, күндіз күші </a:t>
            </a:r>
            <a:r>
              <a:rPr lang="kk-KZ" sz="1200" dirty="0" smtClean="0">
                <a:solidFill>
                  <a:prstClr val="black"/>
                </a:solidFill>
                <a:latin typeface="Times New Roman" pitchFamily="18" charset="0"/>
                <a:cs typeface="Times New Roman" pitchFamily="18" charset="0"/>
              </a:rPr>
              <a:t>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м/с. Ауа температурасы түнде 0-2°, күндіз 16-18° 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09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шығыстан, оңтүстік-шығыстан соғады, күші 1-6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6688738"/>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15347" y="238344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smtClean="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dirty="0">
                <a:solidFill>
                  <a:srgbClr val="000000"/>
                </a:solidFill>
                <a:latin typeface="Times New Roman" panose="02020603050405020304" pitchFamily="18" charset="0"/>
                <a:cs typeface="Times New Roman" panose="02020603050405020304" pitchFamily="18" charset="0"/>
              </a:rPr>
              <a:t>.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20462</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4161</cp:revision>
  <cp:lastPrinted>2021-07-01T03:56:27Z</cp:lastPrinted>
  <dcterms:created xsi:type="dcterms:W3CDTF">2018-03-27T06:03:00Z</dcterms:created>
  <dcterms:modified xsi:type="dcterms:W3CDTF">2026-04-07T07:39:58Z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