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3000" y="142852"/>
            <a:ext cx="4786347" cy="267765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08 сәуірге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kk-KZ" sz="1200" b="1" dirty="0" smtClean="0">
                <a:latin typeface="Times New Roman" pitchFamily="18" charset="0"/>
                <a:ea typeface="Times New Roman KZ" pitchFamily="18" charset="0"/>
                <a:cs typeface="Times New Roman" pitchFamily="18" charset="0"/>
              </a:rPr>
              <a:t>07 сәуір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kk-KZ" altLang="ru-RU" sz="1200" b="1" dirty="0" smtClean="0">
                <a:latin typeface="Times New Roman" pitchFamily="18" charset="0"/>
                <a:ea typeface="Times New Roman KZ" pitchFamily="18" charset="0"/>
                <a:cs typeface="Times New Roman" pitchFamily="18" charset="0"/>
              </a:rPr>
              <a:t>08 сәуір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a:t>
            </a:r>
            <a:r>
              <a:rPr lang="ru-RU" sz="1200" dirty="0" err="1" smtClean="0">
                <a:latin typeface="Times New Roman" pitchFamily="18" charset="0"/>
                <a:cs typeface="Times New Roman" pitchFamily="18" charset="0"/>
              </a:rPr>
              <a:t>Солтүстік-шығыстан</a:t>
            </a:r>
            <a:r>
              <a:rPr lang="kk-KZ" sz="1200" dirty="0" smtClean="0">
                <a:latin typeface="Times New Roman" pitchFamily="18" charset="0"/>
                <a:cs typeface="Times New Roman" pitchFamily="18" charset="0"/>
              </a:rPr>
              <a:t> жел соғады, күші </a:t>
            </a:r>
            <a:r>
              <a:rPr lang="kk-KZ" sz="1200" dirty="0" smtClean="0">
                <a:latin typeface="Times New Roman" pitchFamily="18" charset="0"/>
                <a:cs typeface="Times New Roman" pitchFamily="18" charset="0"/>
              </a:rPr>
              <a:t>5-10 м/с</a:t>
            </a:r>
            <a:r>
              <a:rPr lang="kk-KZ" sz="1200" dirty="0" smtClean="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4-6, </a:t>
            </a:r>
            <a:r>
              <a:rPr lang="kk-KZ" sz="1200" dirty="0" smtClean="0">
                <a:latin typeface="Times New Roman" pitchFamily="18" charset="0"/>
                <a:cs typeface="Times New Roman" pitchFamily="18" charset="0"/>
              </a:rPr>
              <a:t>күндіз 25-27 градус жылы.</a:t>
            </a:r>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09 сәуірге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08 сәуір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09 </a:t>
            </a:r>
            <a:r>
              <a:rPr lang="ru-RU" sz="1200" b="1" dirty="0" err="1" smtClean="0">
                <a:latin typeface="Times New Roman" pitchFamily="18" charset="0"/>
                <a:ea typeface="Times New Roman KZ" pitchFamily="18" charset="0"/>
                <a:cs typeface="Times New Roman" pitchFamily="18" charset="0"/>
              </a:rPr>
              <a:t>сәуір</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жаңбыр. </a:t>
            </a:r>
            <a:r>
              <a:rPr lang="ru-RU" sz="1200" dirty="0" err="1" smtClean="0">
                <a:latin typeface="Times New Roman" pitchFamily="18" charset="0"/>
                <a:cs typeface="Times New Roman" pitchFamily="18" charset="0"/>
              </a:rPr>
              <a:t>Батыстан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7-12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8-10 </a:t>
            </a:r>
            <a:r>
              <a:rPr lang="kk-KZ" sz="1200" dirty="0" smtClean="0">
                <a:latin typeface="Times New Roman" pitchFamily="18" charset="0"/>
                <a:cs typeface="Times New Roman" pitchFamily="18" charset="0"/>
              </a:rPr>
              <a:t>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5024438" y="2571744"/>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сәуір</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4953000" y="4429132"/>
          <a:ext cx="4680169" cy="1778562"/>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153</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0,306</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482</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0,096</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17</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0,083</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4</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0,01</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0,038</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400" b="1" i="1" smtClean="0">
                <a:solidFill>
                  <a:srgbClr val="000000"/>
                </a:solidFill>
                <a:latin typeface="Times New Roman" panose="02020603050405020304" pitchFamily="18" charset="0"/>
                <a:cs typeface="Times New Roman" panose="02020603050405020304" pitchFamily="18" charset="0"/>
              </a:rPr>
              <a:t>:  Мухитдинова Р. </a:t>
            </a:r>
            <a:r>
              <a:rPr lang="kk-KZ" altLang="ru-RU" sz="1400" b="1" i="1" dirty="0" smtClean="0">
                <a:solidFill>
                  <a:srgbClr val="000000"/>
                </a:solidFill>
                <a:latin typeface="Times New Roman" panose="02020603050405020304" pitchFamily="18" charset="0"/>
                <a:cs typeface="Times New Roman" panose="02020603050405020304" pitchFamily="18" charset="0"/>
              </a:rPr>
              <a:t>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22558</TotalTime>
  <Words>519</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5769</cp:revision>
  <cp:lastPrinted>2021-07-01T03:56:27Z</cp:lastPrinted>
  <dcterms:created xsi:type="dcterms:W3CDTF">2018-03-27T06:03:00Z</dcterms:created>
  <dcterms:modified xsi:type="dcterms:W3CDTF">2026-04-07T07:05:24Z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