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78"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3717225"/>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a:t>
                      </a:r>
                      <a:r>
                        <a:rPr lang="kk-KZ" altLang="x-none" sz="1600" b="1" i="1" dirty="0">
                          <a:solidFill>
                            <a:srgbClr val="002060"/>
                          </a:solidFill>
                          <a:latin typeface="Times New Roman" panose="02020603050405020304" pitchFamily="18" charset="0"/>
                          <a:cs typeface="Times New Roman" panose="02020603050405020304" pitchFamily="18" charset="0"/>
                        </a:rPr>
                        <a:t>7</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8</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7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8</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жауын-шашын (жаңбыр, қар) жауады. Солтүстік-шығыстан жел соғады, күші 9-14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0-2, күндіз 15-17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9</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8</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9</a:t>
            </a:r>
            <a:r>
              <a:rPr lang="ru-RU" altLang="ru-RU" sz="1200" b="1" dirty="0">
                <a:latin typeface="Times New Roman" panose="02020603050405020304" pitchFamily="18" charset="0"/>
                <a:cs typeface="Times New Roman" pitchFamily="18" charset="0"/>
              </a:rPr>
              <a:t> сәуірдің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жаңбыр жауады. Шығыстан жел соғады, күші 9-14 м/с. Ауа температурасы 4-6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7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05466425"/>
              </p:ext>
            </p:extLst>
          </p:nvPr>
        </p:nvGraphicFramePr>
        <p:xfrm>
          <a:off x="5081459" y="4243155"/>
          <a:ext cx="4572000" cy="217366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399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21626</TotalTime>
  <Words>586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4144</cp:revision>
  <cp:lastPrinted>2021-07-01T07:38:07Z</cp:lastPrinted>
  <dcterms:created xsi:type="dcterms:W3CDTF">2018-03-27T06:03:00Z</dcterms:created>
  <dcterms:modified xsi:type="dcterms:W3CDTF">2026-04-07T06:25:52Z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