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948807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временами дождь, гроза. Ночью и утром туман. Ветер северо-восточный с переходом на юго-западный ночью 5-10, днем 9-14 м/с. Температура воздуха ночью 8-10, днем 15-17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5790</TotalTime>
  <Words>562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1120</cp:revision>
  <cp:lastPrinted>2021-07-01T03:56:27Z</cp:lastPrinted>
  <dcterms:created xsi:type="dcterms:W3CDTF">2024-09-22T07:48:17Z</dcterms:created>
  <dcterms:modified xsi:type="dcterms:W3CDTF">2026-04-08T08:06:29Z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