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853816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на 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08 апреля до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восточный ночью 9-14, днем 15-20 м/с. Температура воздуха ночью 0-2, днем 9-11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10 апреля</a:t>
            </a:r>
          </a:p>
          <a:p>
            <a:pPr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воздуха 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20925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8240</cp:revision>
  <cp:lastPrinted>2021-07-01T03:56:27Z</cp:lastPrinted>
  <dcterms:created xsi:type="dcterms:W3CDTF">2018-03-27T06:03:00Z</dcterms:created>
  <dcterms:modified xsi:type="dcterms:W3CDTF">2026-04-08T07:09:38Z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