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46873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дождь, гроза. Ветер северо-восточный с переходом на юго-западный 9-14 м/с. Температура воздуха ночью 5-7, днем 15-17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ночь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80722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28613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5337</cp:revision>
  <cp:lastPrinted>2021-07-01T03:56:27Z</cp:lastPrinted>
  <dcterms:created xsi:type="dcterms:W3CDTF">2018-03-27T06:03:00Z</dcterms:created>
  <dcterms:modified xsi:type="dcterms:W3CDTF">2026-04-08T08:21:23Z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