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730200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40" y="2672239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91462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 апреля.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временами туман. Ветер северо-западный 5-10 м/с. Температура воздуха ночью 6-8, днем 13-15 тепла.</a:t>
            </a:r>
          </a:p>
          <a:p>
            <a:pPr lvl="0" algn="just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2078" y="3569344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29413</TotalTime>
  <Words>579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4215</cp:revision>
  <cp:lastPrinted>2021-10-15T03:50:29Z</cp:lastPrinted>
  <dcterms:created xsi:type="dcterms:W3CDTF">2018-03-27T06:03:00Z</dcterms:created>
  <dcterms:modified xsi:type="dcterms:W3CDTF">2026-04-08T06:47:28Z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