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1" d="100"/>
          <a:sy n="81" d="100"/>
        </p:scale>
        <p:origin x="79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535597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с переходом на юго-восточный 2-7, порывы 12 м/с. Температура воздуха 8-10 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7957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города, ночью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63899</TotalTime>
  <Words>652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6975</cp:revision>
  <cp:lastPrinted>2021-02-03T11:37:00Z</cp:lastPrinted>
  <dcterms:created xsi:type="dcterms:W3CDTF">2018-03-27T06:03:00Z</dcterms:created>
  <dcterms:modified xsi:type="dcterms:W3CDTF">2026-04-08T08:46:27Z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