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910842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912859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08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ночью дождь. Ночью и утром туман. Ветер юго-западный 9-14 м/с. Температура воздуха ночью 3-5, днем 12-14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блачно, дождь.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юго-западный, 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39384</TotalTime>
  <Words>601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6802</cp:revision>
  <cp:lastPrinted>2021-07-01T03:56:27Z</cp:lastPrinted>
  <dcterms:created xsi:type="dcterms:W3CDTF">2018-03-27T06:03:00Z</dcterms:created>
  <dcterms:modified xsi:type="dcterms:W3CDTF">2026-04-08T07:12:34Z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