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53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1251143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восточный 9-14 м/с. Температура воздуха ночью 2-4, днем 11-13 тепла.  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10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065902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56361</TotalTime>
  <Words>637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7958</cp:revision>
  <cp:lastPrinted>2025-08-12T06:13:34Z</cp:lastPrinted>
  <dcterms:created xsi:type="dcterms:W3CDTF">2018-03-27T06:03:00Z</dcterms:created>
  <dcterms:modified xsi:type="dcterms:W3CDTF">2026-04-08T06:32:01Z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