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710" y="1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9094723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№98 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апреля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08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временами дождь, гроза. Ветер северо-восточный с переходом на юго-западный 9-14 м/с. Температура воздуха ночью 5-7, днем 15-17 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10 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09 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10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апреля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осадки (преимущественно дождь). Ветер юго-западный 9-14 м/с.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Температура воздуха 5-7 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2637816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1.613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9307" y="6181987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Майған А.Т./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25715</TotalTime>
  <Words>598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5176</cp:revision>
  <cp:lastPrinted>2021-07-01T03:56:27Z</cp:lastPrinted>
  <dcterms:created xsi:type="dcterms:W3CDTF">2018-03-27T06:03:00Z</dcterms:created>
  <dcterms:modified xsi:type="dcterms:W3CDTF">2026-04-08T08:21:32Z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