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028136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днем дождь, гроза.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9-14, днем порывы 15-20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тепла.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8581512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34787</TotalTime>
  <Words>577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5611</cp:revision>
  <cp:lastPrinted>2025-12-12T07:56:19Z</cp:lastPrinted>
  <dcterms:created xsi:type="dcterms:W3CDTF">2018-03-27T06:03:00Z</dcterms:created>
  <dcterms:modified xsi:type="dcterms:W3CDTF">2026-04-08T08:13:25Z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