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059917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утром и днем дождь. Ветер юго-восточный, восточный 9-14 м/с. Температура воздуха ночью 2-4, днем 8-10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1-3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119933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27499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4229</cp:revision>
  <cp:lastPrinted>2021-07-01T03:56:27Z</cp:lastPrinted>
  <dcterms:created xsi:type="dcterms:W3CDTF">2018-03-27T06:03:00Z</dcterms:created>
  <dcterms:modified xsi:type="dcterms:W3CDTF">2026-04-08T07:22:42Z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