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апреля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09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утром и днем кратковременный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10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 апреля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8-10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428868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Айтуган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22570</TotalTime>
  <Words>546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5663</cp:revision>
  <cp:lastPrinted>2021-07-01T03:56:27Z</cp:lastPrinted>
  <dcterms:created xsi:type="dcterms:W3CDTF">2018-03-27T06:03:00Z</dcterms:created>
  <dcterms:modified xsi:type="dcterms:W3CDTF">2026-04-08T07:28:19Z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