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61989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№98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677440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09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жауын-шашынсыз.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3-5,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15-17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10 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09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Тұман. Жел оңтүстік-батыстан, батыстан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4-6 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10 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40714</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7444</cp:revision>
  <cp:lastPrinted>2021-07-01T03:56:27Z</cp:lastPrinted>
  <dcterms:created xsi:type="dcterms:W3CDTF">2018-03-27T06:03:00Z</dcterms:created>
  <dcterms:modified xsi:type="dcterms:W3CDTF">2026-04-08T07:12:54Z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