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735460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9</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8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9</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Оңтүстік-шығыстан, шығыстан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2-4, күндіз 8-10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9</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Солтүстік-шығыстан жел соғады, күші 5-10 м/с. Ауа температурасы 1-3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99196273"/>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21630</TotalTime>
  <Words>582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2021-07-01T07:38:07Z</cp:lastPrinted>
  <dcterms:created xsi:type="dcterms:W3CDTF">2018-03-27T06:03:00Z</dcterms:created>
  <dcterms:modified xsi:type="dcterms:W3CDTF">2026-04-08T07:22:46Z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