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2250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солтүстіктен, солтүстік-шығыстан 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p>
        </p:txBody>
      </p:sp>
      <p:sp>
        <p:nvSpPr>
          <p:cNvPr id="20" name="TextBox 13"/>
          <p:cNvSpPr txBox="1"/>
          <p:nvPr/>
        </p:nvSpPr>
        <p:spPr>
          <a:xfrm>
            <a:off x="4974259" y="3444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908307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74259" y="25153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19901</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4248</cp:revision>
  <cp:lastPrinted>2021-07-01T03:56:27Z</cp:lastPrinted>
  <dcterms:created xsi:type="dcterms:W3CDTF">2018-03-27T06:03:00Z</dcterms:created>
  <dcterms:modified xsi:type="dcterms:W3CDTF">2026-04-08T07:28:59Z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