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9" d="100"/>
          <a:sy n="89" d="100"/>
        </p:scale>
        <p:origin x="96" y="4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05636225"/>
              </p:ext>
            </p:extLst>
          </p:nvPr>
        </p:nvGraphicFramePr>
        <p:xfrm>
          <a:off x="344488" y="2141593"/>
          <a:ext cx="4465638" cy="19659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9</a:t>
                      </a:r>
                      <a:r>
                        <a:rPr lang="ru-RU" altLang="x-none" sz="1600" b="1" i="1" dirty="0">
                          <a:solidFill>
                            <a:srgbClr val="002060"/>
                          </a:solidFill>
                          <a:latin typeface="Times New Roman" panose="02020603050405020304" pitchFamily="18" charset="0"/>
                          <a:cs typeface="Times New Roman" panose="02020603050405020304" pitchFamily="18" charset="0"/>
                        </a:rPr>
                        <a:t>8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a:t>
                      </a:r>
                      <a:r>
                        <a:rPr lang="ru-RU" altLang="zh-CN" sz="1200" b="1" i="1" baseline="0" dirty="0">
                          <a:solidFill>
                            <a:srgbClr val="002060"/>
                          </a:solidFill>
                          <a:latin typeface="Times New Roman" panose="02020603050405020304" pitchFamily="18" charset="0"/>
                          <a:cs typeface="Times New Roman" panose="02020603050405020304" pitchFamily="18" charset="0"/>
                        </a:rPr>
                        <a:t>8</a:t>
                      </a:r>
                      <a:r>
                        <a:rPr lang="kk-KZ" altLang="zh-CN" sz="1200" b="1" i="1" baseline="0" dirty="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04531378"/>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52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724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145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8</a:t>
            </a:r>
            <a:r>
              <a:rPr lang="kk-KZ" altLang="ru-RU" sz="1200" b="1" dirty="0">
                <a:latin typeface="Times New Roman" panose="02020603050405020304" pitchFamily="18" charset="0"/>
                <a:cs typeface="Times New Roman" panose="02020603050405020304" pitchFamily="18" charset="0"/>
              </a:rPr>
              <a:t>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09</a:t>
            </a:r>
            <a:r>
              <a:rPr lang="kk-KZ" altLang="ru-RU" sz="1100" b="1" dirty="0">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r>
              <a:rPr lang="ru-RU" sz="1100" b="1" dirty="0" err="1">
                <a:solidFill>
                  <a:srgbClr val="000000"/>
                </a:solidFill>
                <a:latin typeface="Times New Roman" panose="02020603050405020304" pitchFamily="18" charset="0"/>
                <a:cs typeface="Times New Roman" panose="02020603050405020304" pitchFamily="18" charset="0"/>
              </a:rPr>
              <a:t>ге</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0</a:t>
            </a:r>
            <a:r>
              <a:rPr lang="ru-RU" altLang="ru-RU" sz="1100" b="1" dirty="0">
                <a:solidFill>
                  <a:srgbClr val="000000"/>
                </a:solidFill>
                <a:latin typeface="Times New Roman" panose="02020603050405020304" pitchFamily="18" charset="0"/>
                <a:cs typeface="Times New Roman" panose="02020603050405020304" pitchFamily="18" charset="0"/>
              </a:rPr>
              <a:t>8</a:t>
            </a:r>
            <a:r>
              <a:rPr lang="kk-KZ" altLang="ru-RU" sz="1100" b="1" dirty="0">
                <a:solidFill>
                  <a:srgbClr val="000000"/>
                </a:solidFill>
                <a:latin typeface="Times New Roman" panose="02020603050405020304" pitchFamily="18" charset="0"/>
                <a:cs typeface="Times New Roman" panose="02020603050405020304" pitchFamily="18" charset="0"/>
              </a:rPr>
              <a:t> сәуір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09</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Түнде </a:t>
            </a:r>
            <a:r>
              <a:rPr lang="kk-KZ" sz="1100" smtClean="0">
                <a:solidFill>
                  <a:prstClr val="black"/>
                </a:solidFill>
                <a:latin typeface="Times New Roman" pitchFamily="18" charset="0"/>
                <a:cs typeface="Times New Roman" pitchFamily="18" charset="0"/>
              </a:rPr>
              <a:t>кей уақыттарда </a:t>
            </a:r>
            <a:r>
              <a:rPr lang="kk-KZ" sz="1100" dirty="0" smtClean="0">
                <a:solidFill>
                  <a:prstClr val="black"/>
                </a:solidFill>
                <a:latin typeface="Times New Roman" pitchFamily="18" charset="0"/>
                <a:cs typeface="Times New Roman" pitchFamily="18" charset="0"/>
              </a:rPr>
              <a:t>тұман.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солтүстік-батыс</a:t>
            </a:r>
            <a:r>
              <a:rPr lang="kk-KZ" sz="1100" dirty="0" smtClean="0">
                <a:solidFill>
                  <a:srgbClr val="000000"/>
                </a:solidFill>
                <a:latin typeface="Times New Roman" panose="02020603050405020304" pitchFamily="18" charset="0"/>
                <a:cs typeface="Times New Roman" panose="02020603050405020304" pitchFamily="18" charset="0"/>
                <a:sym typeface="+mn-ea"/>
              </a:rPr>
              <a:t>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6-8,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13-15 жылы</a:t>
            </a:r>
            <a:r>
              <a:rPr lang="kk-KZ" sz="1100" dirty="0">
                <a:solidFill>
                  <a:prstClr val="black"/>
                </a:solidFill>
                <a:latin typeface="Times New Roman" pitchFamily="18" charset="0"/>
                <a:cs typeface="Times New Roman" pitchFamily="18" charset="0"/>
              </a:rPr>
              <a:t>.</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10 сәуір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9</a:t>
            </a:r>
            <a:r>
              <a:rPr lang="kk-KZ" sz="1100" b="1" dirty="0">
                <a:solidFill>
                  <a:srgbClr val="000000"/>
                </a:solidFill>
                <a:latin typeface="Times New Roman" panose="02020603050405020304" pitchFamily="18" charset="0"/>
                <a:cs typeface="Times New Roman" panose="02020603050405020304" pitchFamily="18" charset="0"/>
              </a:rPr>
              <a:t> сәуір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10 сәуір</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7-9 </a:t>
            </a:r>
            <a:r>
              <a:rPr lang="kk-KZ" sz="1100" dirty="0" smtClean="0">
                <a:solidFill>
                  <a:prstClr val="black"/>
                </a:solidFill>
                <a:latin typeface="Times New Roman" pitchFamily="18" charset="0"/>
                <a:cs typeface="Times New Roman" pitchFamily="18" charset="0"/>
              </a:rPr>
              <a:t>жылы</a:t>
            </a:r>
            <a:r>
              <a:rPr lang="kk-KZ" sz="1100" dirty="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31612</TotalTime>
  <Words>568</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4270</cp:revision>
  <cp:lastPrinted>2021-07-01T07:38:07Z</cp:lastPrinted>
  <dcterms:created xsi:type="dcterms:W3CDTF">2018-03-27T06:03:00Z</dcterms:created>
  <dcterms:modified xsi:type="dcterms:W3CDTF">2026-04-08T06:47:27Z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