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34"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98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08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24444819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08</a:t>
            </a:r>
            <a:r>
              <a:rPr lang="en-US" altLang="ru-RU" sz="1100" b="1" kern="0" dirty="0">
                <a:solidFill>
                  <a:srgbClr val="000000"/>
                </a:solidFill>
                <a:latin typeface="Times New Roman" pitchFamily="18" charset="0"/>
                <a:ea typeface="Calibri"/>
                <a:cs typeface="Times New Roman" pitchFamily="18" charset="0"/>
                <a:sym typeface="Calibri"/>
              </a:rPr>
              <a:t>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 Көшпелі бұлтты, күндіз жаңбыр, найзағай. </a:t>
            </a:r>
            <a:r>
              <a:rPr lang="kk-KZ" sz="110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9-14, күндіз екпіні 15-20 м/с. Ауа температурасы түнде 0-2, күндіз 9-11 градус жылы.</a:t>
            </a:r>
            <a:endParaRPr lang="ru-RU" sz="1100" dirty="0" smtClean="0">
              <a:latin typeface="Times New Roman" pitchFamily="18" charset="0"/>
              <a:cs typeface="Times New Roman" pitchFamily="18" charset="0"/>
            </a:endParaRPr>
          </a:p>
          <a:p>
            <a:pPr indent="182563" algn="ctr"/>
            <a:r>
              <a:rPr lang="ru-RU" altLang="ru-RU" sz="1100" b="1" dirty="0" err="1" smtClean="0">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0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a:t>
            </a:r>
            <a:r>
              <a:rPr lang="kk-KZ" altLang="ru-RU" sz="1100" b="1" dirty="0">
                <a:solidFill>
                  <a:srgbClr val="000000"/>
                </a:solidFill>
                <a:latin typeface="Times New Roman" pitchFamily="18" charset="0"/>
                <a:cs typeface="Times New Roman" pitchFamily="18" charset="0"/>
              </a:rPr>
              <a:t>0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a:latin typeface="Times New Roman" pitchFamily="18" charset="0"/>
                <a:cs typeface="Times New Roman" pitchFamily="18" charset="0"/>
              </a:rPr>
              <a:t>Көшпелі бұлтты, жауын-шашынсыз. Оңтүстік-шығыстан жел соғады,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09</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1</a:t>
            </a:r>
            <a:r>
              <a:rPr lang="ru-RU" altLang="ru-RU" sz="1100" dirty="0">
                <a:solidFill>
                  <a:srgbClr val="000000"/>
                </a:solidFill>
                <a:latin typeface="Times New Roman" pitchFamily="18" charset="0"/>
                <a:cs typeface="Times New Roman" pitchFamily="18" charset="0"/>
              </a:rPr>
              <a:t>0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Марьина</a:t>
            </a: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18274</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7834</cp:revision>
  <cp:lastPrinted>2021-07-01T03:56:27Z</cp:lastPrinted>
  <dcterms:created xsi:type="dcterms:W3CDTF">2018-03-27T06:03:00Z</dcterms:created>
  <dcterms:modified xsi:type="dcterms:W3CDTF">2026-04-08T07:53:47Z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