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882321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08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жаңбыр, найзағай. Солтүстік-шығыстан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оңтүстік-батысқа ауысады,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күндіз 15–17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10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көбінесе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031688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27463</TotalTime>
  <Words>596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5255</cp:revision>
  <cp:lastPrinted>2021-07-01T07:38:07Z</cp:lastPrinted>
  <dcterms:created xsi:type="dcterms:W3CDTF">2018-03-27T06:03:00Z</dcterms:created>
  <dcterms:modified xsi:type="dcterms:W3CDTF">2026-04-08T08:22:46Z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