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349673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батыстан, солтүстік-батыстан соғады, түнде күші 1-6, </a:t>
            </a:r>
            <a:r>
              <a:rPr lang="kk-KZ" sz="1200" dirty="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м/с. Ауа температурасы түнде 0-2°, 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10</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a:latin typeface="Times New Roman" panose="02020603050405020304" pitchFamily="18" charset="0"/>
                <a:cs typeface="Times New Roman" panose="02020603050405020304" pitchFamily="18" charset="0"/>
              </a:rPr>
              <a:t>10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7620634"/>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15347" y="23834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20470</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4165</cp:revision>
  <cp:lastPrinted>2021-07-01T03:56:27Z</cp:lastPrinted>
  <dcterms:created xsi:type="dcterms:W3CDTF">2018-03-27T06:03:00Z</dcterms:created>
  <dcterms:modified xsi:type="dcterms:W3CDTF">2026-04-08T07:37:14Z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