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11385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08</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868882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3323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08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күндіз 11-13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10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10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3-5</a:t>
            </a:r>
            <a:r>
              <a:rPr lang="kk-KZ" sz="1100" dirty="0">
                <a:latin typeface="Times New Roman" panose="02020603050405020304" pitchFamily="18" charset="0"/>
                <a:cs typeface="Times New Roman" panose="02020603050405020304" pitchFamily="18" charset="0"/>
              </a:rPr>
              <a:t>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3204" y="2140630"/>
            <a:ext cx="4331777"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52301</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7565</cp:revision>
  <cp:lastPrinted>2025-07-15T07:11:11Z</cp:lastPrinted>
  <dcterms:created xsi:type="dcterms:W3CDTF">2018-03-27T06:03:00Z</dcterms:created>
  <dcterms:modified xsi:type="dcterms:W3CDTF">2026-04-08T06:31:59Z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