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198195"/>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98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a:solidFill>
                  <a:prstClr val="black"/>
                </a:solidFill>
                <a:latin typeface="Times New Roman" panose="02020603050405020304" pitchFamily="18" charset="0"/>
                <a:cs typeface="Times New Roman" panose="02020603050405020304" pitchFamily="18" charset="0"/>
              </a:rPr>
              <a:t>сәуір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20-дан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жаңбыр,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rPr>
              <a:t>С</a:t>
            </a:r>
            <a:r>
              <a:rPr lang="kk-KZ" sz="1200" kern="900" dirty="0">
                <a:solidFill>
                  <a:srgbClr val="000000"/>
                </a:solidFill>
                <a:latin typeface="Times New Roman" panose="02020603050405020304" pitchFamily="18" charset="0"/>
                <a:ea typeface="Times New Roman" panose="02020603050405020304" pitchFamily="18" charset="0"/>
              </a:rPr>
              <a:t>олтүстік-шығыстан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3-5</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10-12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10 </a:t>
            </a:r>
            <a:r>
              <a:rPr lang="kk-KZ" sz="1200" b="1" dirty="0" smtClean="0">
                <a:latin typeface="Times New Roman" panose="02020603050405020304" pitchFamily="18" charset="0"/>
                <a:cs typeface="Times New Roman" panose="02020603050405020304" pitchFamily="18" charset="0"/>
              </a:rPr>
              <a:t>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сәуір сағ. 20-дан </a:t>
            </a:r>
            <a:r>
              <a:rPr lang="kk-KZ"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сәуір сағ. 08-ге дейін </a:t>
            </a:r>
          </a:p>
          <a:p>
            <a:pPr algn="ctr"/>
            <a:endParaRPr lang="kk-KZ" sz="1200" b="1" dirty="0" smtClean="0">
              <a:latin typeface="Times New Roman" panose="02020603050405020304" pitchFamily="18" charset="0"/>
              <a:cs typeface="Times New Roman" panose="02020603050405020304" pitchFamily="18" charset="0"/>
            </a:endParaRPr>
          </a:p>
          <a:p>
            <a:pPr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Тұман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С</a:t>
            </a:r>
            <a:r>
              <a:rPr lang="kk-KZ" sz="1200" kern="900" dirty="0" smtClean="0">
                <a:solidFill>
                  <a:srgbClr val="000000"/>
                </a:solidFill>
                <a:latin typeface="Times New Roman" panose="02020603050405020304" pitchFamily="18" charset="0"/>
                <a:ea typeface="Times New Roman" panose="02020603050405020304" pitchFamily="18" charset="0"/>
              </a:rPr>
              <a:t>олтүстік-шығыстан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болуы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2751302"/>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1175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a:solidFill>
                  <a:prstClr val="black"/>
                </a:solidFill>
                <a:latin typeface="Times New Roman" panose="02020603050405020304" pitchFamily="18" charset="0"/>
                <a:cs typeface="Times New Roman" panose="02020603050405020304" pitchFamily="18" charset="0"/>
              </a:rPr>
              <a:t>сәуір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30890</TotalTime>
  <Words>565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5644</cp:revision>
  <cp:lastPrinted>2021-07-01T07:38:07Z</cp:lastPrinted>
  <dcterms:created xsi:type="dcterms:W3CDTF">2018-03-27T06:03:00Z</dcterms:created>
  <dcterms:modified xsi:type="dcterms:W3CDTF">2026-04-08T08:13:22Z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