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884886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сәуірге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08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Солтүстік-шығыстан соғатын жел оңтүстік-батысқа ауысады, күші 9–14 м/с. Ауа температурасы түнде 5–7, күндіз 15–17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10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09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10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көбінесе</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25574</TotalTime>
  <Words>561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5161</cp:revision>
  <cp:lastPrinted>2021-07-01T03:56:27Z</cp:lastPrinted>
  <dcterms:created xsi:type="dcterms:W3CDTF">2018-03-27T06:03:00Z</dcterms:created>
  <dcterms:modified xsi:type="dcterms:W3CDTF">2026-04-08T08:23:02Z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