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597924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26220" y="148663"/>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09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08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және таңертең жаңбыр</a:t>
            </a:r>
            <a:r>
              <a:rPr lang="kk-KZ" altLang="ru-RU" sz="1200" dirty="0">
                <a:latin typeface="Times New Roman" panose="02020603050405020304" pitchFamily="18" charset="0"/>
                <a:cs typeface="Times New Roman" panose="02020603050405020304" pitchFamily="18" charset="0"/>
              </a:rPr>
              <a:t>, найзағай. Солтүстік-шығыстан </a:t>
            </a:r>
            <a:r>
              <a:rPr lang="kk-KZ" altLang="ru-RU" sz="1200" dirty="0" smtClean="0">
                <a:latin typeface="Times New Roman" panose="02020603050405020304" pitchFamily="18" charset="0"/>
                <a:cs typeface="Times New Roman" panose="02020603050405020304" pitchFamily="18" charset="0"/>
              </a:rPr>
              <a:t>соғатын жел </a:t>
            </a:r>
            <a:r>
              <a:rPr lang="kk-KZ" altLang="ru-RU" sz="1200" dirty="0">
                <a:latin typeface="Times New Roman" panose="02020603050405020304" pitchFamily="18" charset="0"/>
                <a:cs typeface="Times New Roman" panose="02020603050405020304" pitchFamily="18" charset="0"/>
              </a:rPr>
              <a:t>оңтүстік-батысқа ауысады, </a:t>
            </a:r>
            <a:r>
              <a:rPr lang="kk-KZ" altLang="ru-RU" sz="1200" dirty="0" smtClean="0">
                <a:latin typeface="Times New Roman" panose="02020603050405020304" pitchFamily="18" charset="0"/>
                <a:cs typeface="Times New Roman" panose="02020603050405020304" pitchFamily="18" charset="0"/>
              </a:rPr>
              <a:t>күші 7-12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15-17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10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09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a:t>
            </a:r>
            <a:r>
              <a:rPr lang="kk-KZ" sz="1150" b="1" dirty="0" smtClean="0">
                <a:latin typeface="Times New Roman" panose="02020603050405020304" pitchFamily="18" charset="0"/>
                <a:cs typeface="Times New Roman" panose="02020603050405020304" pitchFamily="18" charset="0"/>
              </a:rPr>
              <a:t>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7726222"/>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28084</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5205</cp:revision>
  <cp:lastPrinted>2021-07-01T07:38:07Z</cp:lastPrinted>
  <dcterms:created xsi:type="dcterms:W3CDTF">2018-03-27T06:03:00Z</dcterms:created>
  <dcterms:modified xsi:type="dcterms:W3CDTF">2026-04-08T07:40:34Z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