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0" d="100"/>
          <a:sy n="120" d="100"/>
        </p:scale>
        <p:origin x="-17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19319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днем дождь, гроза. Ветер юго-восточный с переходом на северо-западный ночью 2-7, днем 7-12, порывы 15-20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4-9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4880" y="318570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4084" y="2170046"/>
            <a:ext cx="4706548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апреля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днем 10, ночью 11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рассеиванию,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061022"/>
              </p:ext>
            </p:extLst>
          </p:nvPr>
        </p:nvGraphicFramePr>
        <p:xfrm>
          <a:off x="5044880" y="388634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27771</TotalTime>
  <Words>694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4718</cp:revision>
  <cp:lastPrinted>2026-04-01T06:23:53Z</cp:lastPrinted>
  <dcterms:created xsi:type="dcterms:W3CDTF">2018-03-27T06:03:00Z</dcterms:created>
  <dcterms:modified xsi:type="dcterms:W3CDTF">2026-04-09T09:37:53Z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