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апреля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10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09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10 апреля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юго-западный 5-10 м/с. Температура воздуха ночью 8-10,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11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10 апреля 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11 апреля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юго-западный 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428868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апреля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000504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Балгазынов К.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22572</TotalTime>
  <Words>546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5665</cp:revision>
  <cp:lastPrinted>2021-07-01T03:56:27Z</cp:lastPrinted>
  <dcterms:created xsi:type="dcterms:W3CDTF">2018-03-27T06:03:00Z</dcterms:created>
  <dcterms:modified xsi:type="dcterms:W3CDTF">2026-04-09T07:12:43Z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