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2797321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99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358637"/>
            <a:ext cx="4395582" cy="1954381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апреля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10 апреля </a:t>
            </a:r>
          </a:p>
          <a:p>
            <a:pPr indent="176213" algn="just">
              <a:spcAft>
                <a:spcPts val="0"/>
              </a:spcAft>
            </a:pP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дождь. Ветер северный 9-14, днем порывы 15-20 м/с. Температура воздуха ночью 4-6, днем 8-10 тепла.  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11 апреля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апреля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восточный 5-10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0-2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9373127"/>
              </p:ext>
            </p:extLst>
          </p:nvPr>
        </p:nvGraphicFramePr>
        <p:xfrm>
          <a:off x="5149471" y="3876544"/>
          <a:ext cx="4415373" cy="2240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253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69262" y="2205940"/>
            <a:ext cx="4395582" cy="76944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66381" y="3120676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Головченко Е.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56396</TotalTime>
  <Words>639</Words>
  <Application>Microsoft Office PowerPoint</Application>
  <PresentationFormat>Лист A4 (210x297 мм)</PresentationFormat>
  <Paragraphs>107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7963</cp:revision>
  <cp:lastPrinted>2025-08-12T06:13:34Z</cp:lastPrinted>
  <dcterms:created xsi:type="dcterms:W3CDTF">2018-03-27T06:03:00Z</dcterms:created>
  <dcterms:modified xsi:type="dcterms:W3CDTF">2026-04-09T07:56:19Z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