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782016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с переходом на северо-западный ночью 3-8, днем 7-12,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14775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102274"/>
            <a:ext cx="4681537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метеорологические условия будут способствовать накоплению, днем 10, ночью 11 апреля 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21514</TotalTime>
  <Words>612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4227</cp:revision>
  <cp:lastPrinted>2021-07-01T03:56:27Z</cp:lastPrinted>
  <dcterms:created xsi:type="dcterms:W3CDTF">2018-03-27T06:03:00Z</dcterms:created>
  <dcterms:modified xsi:type="dcterms:W3CDTF">2026-04-09T09:34:32Z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