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723664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09 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небольшие осадки (дождь, снег), гололед. Ветер северо-восточный 9-14, порывы 15-20 м/с. Температура воздуха ночью 0-2 мороза, днем 6-8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11 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около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апреля, ночью 11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20930</TotalTime>
  <Words>588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8246</cp:revision>
  <cp:lastPrinted>2021-07-01T03:56:27Z</cp:lastPrinted>
  <dcterms:created xsi:type="dcterms:W3CDTF">2018-03-27T06:03:00Z</dcterms:created>
  <dcterms:modified xsi:type="dcterms:W3CDTF">2026-04-09T07:16:40Z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