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271535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юго-восточный с переходом на северо-западный ночью 2-7,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4-9 м/с. Температура воздуха 0-2°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8850" y="2146853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апреля метеорологические условия будут способствовать накоплению, днем 10, ночью 11 апреля метеорологические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337641"/>
              </p:ext>
            </p:extLst>
          </p:nvPr>
        </p:nvGraphicFramePr>
        <p:xfrm>
          <a:off x="5065676" y="424449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21360</TotalTime>
  <Words>604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4201</cp:revision>
  <cp:lastPrinted>2021-10-14T11:15:53Z</cp:lastPrinted>
  <dcterms:created xsi:type="dcterms:W3CDTF">2018-03-27T06:03:00Z</dcterms:created>
  <dcterms:modified xsi:type="dcterms:W3CDTF">2026-04-09T09:36:40Z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