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4209782178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altLang="ru-RU" sz="1200" b="1" dirty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en-US" altLang="ru-RU" sz="1200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апреля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336201752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738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без осадков. Ветер юго-западный 8-13, днем порывы 15-20 м/с. Температура воздуха ночью 9-11, днем 22-24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ночь 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11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апреля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11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апреля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 м/с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9-11</a:t>
            </a:r>
            <a:r>
              <a:rPr lang="en-US" sz="1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Кабыл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С.Т.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14376</TotalTime>
  <Words>610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4025</cp:revision>
  <cp:lastPrinted>2021-07-01T03:56:27Z</cp:lastPrinted>
  <dcterms:created xsi:type="dcterms:W3CDTF">2018-03-27T06:03:00Z</dcterms:created>
  <dcterms:modified xsi:type="dcterms:W3CDTF">2026-04-09T07:09:58Z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