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82" d="100"/>
          <a:sy n="82" d="100"/>
        </p:scale>
        <p:origin x="178" y="72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>
                <a:solidFill>
                  <a:srgbClr val="002060"/>
                </a:solidFill>
                <a:cs typeface="Times New Roman" pitchFamily="18" charset="0"/>
              </a:rPr>
              <a:t>99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09 апреля 2026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45668"/>
            <a:ext cx="4935538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10 апреля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09 апреля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10 апреля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ночью дождь, гроза. Ветер юго-западный с переходом на северо-западный 3-8 м/с. Температура воздуха ночью +8+10°С, днем +18+20°С.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на ночь 11 апреля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10 апреля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11 апреля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ru-RU" sz="1100">
                <a:solidFill>
                  <a:schemeClr val="tx1"/>
                </a:solidFill>
              </a:rPr>
              <a:t>северо-восточный 3-8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ночью +8+10°С.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3195894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35525" y="2363806"/>
            <a:ext cx="494030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ночью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10 апреля рассеиванию,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днем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10,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11 апреля накоплению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kk-KZ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09 апреля 2026 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Б.Момышулы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района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50;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Зорге,14;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202;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Аэродромная;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№32;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и: Канаева Б.К. 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Бақбергенқызы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29209</TotalTime>
  <Words>847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7088</cp:revision>
  <cp:lastPrinted>2021-07-01T09:11:30Z</cp:lastPrinted>
  <dcterms:created xsi:type="dcterms:W3CDTF">2018-03-27T06:03:00Z</dcterms:created>
  <dcterms:modified xsi:type="dcterms:W3CDTF">2026-04-09T08:33:25Z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