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82" d="100"/>
          <a:sy n="82" d="100"/>
        </p:scale>
        <p:origin x="17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783929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912859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10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ночью дождь, днем небольшой дождь. Ночью и утром туман. Ветер южный, юго-западный 9-14 м/с. Температура воздуха ночью 4-6, днем 12-14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апреля по 08 ч. 11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без осадков. Туман. Ветер южный с переходом на северо-восточный 9-14 м/с. Температура воздуха ночью 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39388</TotalTime>
  <Words>645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6806</cp:revision>
  <cp:lastPrinted>2021-07-01T03:56:27Z</cp:lastPrinted>
  <dcterms:created xsi:type="dcterms:W3CDTF">2018-03-27T06:03:00Z</dcterms:created>
  <dcterms:modified xsi:type="dcterms:W3CDTF">2026-04-09T07:55:49Z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