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307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5833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до 20 ч. 10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дождь. Ветер северо-восточный, восточный 7-12 м/с. Температура воздуха ночью 0-2, днем 8-10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11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5-10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19679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34793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5613</cp:revision>
  <cp:lastPrinted>2025-12-12T07:56:19Z</cp:lastPrinted>
  <dcterms:created xsi:type="dcterms:W3CDTF">2018-03-27T06:03:00Z</dcterms:created>
  <dcterms:modified xsi:type="dcterms:W3CDTF">2026-04-09T08:02:48Z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