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30249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84" y="2443357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03295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7-12 м/с. Температура воздуха ночью 7-9, днем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0378" y="341016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Нуршаева А.Д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29417</TotalTime>
  <Words>579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4217</cp:revision>
  <cp:lastPrinted>2021-10-15T03:50:29Z</cp:lastPrinted>
  <dcterms:created xsi:type="dcterms:W3CDTF">2018-03-27T06:03:00Z</dcterms:created>
  <dcterms:modified xsi:type="dcterms:W3CDTF">2026-04-09T07:31:20Z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