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58087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77911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аздаған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4-6,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12-14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Тұман. Жел оңтүстіктен солтүстік-шығысқа ауысып соғады, күші 9-14 м/с. </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5-7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40723</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7448</cp:revision>
  <cp:lastPrinted>2021-07-01T03:56:27Z</cp:lastPrinted>
  <dcterms:created xsi:type="dcterms:W3CDTF">2018-03-27T06:03:00Z</dcterms:created>
  <dcterms:modified xsi:type="dcterms:W3CDTF">2026-04-09T07:01:26Z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