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8" d="100"/>
          <a:sy n="78" d="100"/>
        </p:scale>
        <p:origin x="307" y="5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370710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9</a:t>
                      </a:r>
                      <a:r>
                        <a:rPr lang="ru-RU" altLang="x-none" sz="1600" b="1" i="1" dirty="0">
                          <a:solidFill>
                            <a:srgbClr val="002060"/>
                          </a:solidFill>
                          <a:latin typeface="Times New Roman" panose="02020603050405020304" pitchFamily="18" charset="0"/>
                          <a:cs typeface="Times New Roman" panose="02020603050405020304" pitchFamily="18" charset="0"/>
                        </a:rPr>
                        <a:t>9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ru-RU" altLang="zh-CN" sz="1200" b="1" i="1" baseline="0" dirty="0">
                          <a:solidFill>
                            <a:srgbClr val="002060"/>
                          </a:solidFill>
                          <a:latin typeface="Times New Roman" panose="02020603050405020304" pitchFamily="18" charset="0"/>
                          <a:cs typeface="Times New Roman" panose="02020603050405020304" pitchFamily="18" charset="0"/>
                        </a:rPr>
                        <a:t>9</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1062040"/>
              </p:ext>
            </p:extLst>
          </p:nvPr>
        </p:nvGraphicFramePr>
        <p:xfrm>
          <a:off x="5072359" y="4391287"/>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a:t>
                      </a:r>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kk-KZ" altLang="ru-RU" sz="1200" b="1" dirty="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10</a:t>
            </a:r>
            <a:r>
              <a:rPr lang="kk-KZ" altLang="ru-RU" sz="1100" b="1" dirty="0">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ru-RU" sz="1100" b="1" dirty="0" err="1">
                <a:solidFill>
                  <a:srgbClr val="000000"/>
                </a:solidFill>
                <a:latin typeface="Times New Roman" panose="02020603050405020304" pitchFamily="18" charset="0"/>
                <a:cs typeface="Times New Roman" panose="02020603050405020304" pitchFamily="18" charset="0"/>
              </a:rPr>
              <a:t>ге</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0</a:t>
            </a:r>
            <a:r>
              <a:rPr lang="ru-RU"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a:solidFill>
                  <a:srgbClr val="000000"/>
                </a:solidFill>
                <a:latin typeface="Times New Roman" panose="02020603050405020304" pitchFamily="18" charset="0"/>
                <a:cs typeface="Times New Roman" panose="02020603050405020304" pitchFamily="18" charset="0"/>
              </a:rPr>
              <a:t> сәуір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10</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7-12 </a:t>
            </a:r>
            <a:r>
              <a:rPr lang="kk-KZ" sz="1100" dirty="0">
                <a:solidFill>
                  <a:prstClr val="black"/>
                </a:solidFill>
                <a:latin typeface="Times New Roman" pitchFamily="18" charset="0"/>
                <a:cs typeface="Times New Roman" pitchFamily="18" charset="0"/>
              </a:rPr>
              <a:t>м/с. Ауа температурасы түнде 7-9, күндіз 16-18 градус 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11 сәуір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10 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11 сәуір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9-11 градус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Нуршаева А.Д./ Кадирхан 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31616</TotalTime>
  <Words>608</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4272</cp:revision>
  <cp:lastPrinted>2021-07-01T07:38:07Z</cp:lastPrinted>
  <dcterms:created xsi:type="dcterms:W3CDTF">2018-03-27T06:03:00Z</dcterms:created>
  <dcterms:modified xsi:type="dcterms:W3CDTF">2026-04-09T08:27:17Z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