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9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23645121"/>
              </p:ext>
            </p:extLst>
          </p:nvPr>
        </p:nvGraphicFramePr>
        <p:xfrm>
          <a:off x="453579" y="3544275"/>
          <a:ext cx="4019748" cy="2405006"/>
        </p:xfrm>
        <a:graphic>
          <a:graphicData uri="http://schemas.openxmlformats.org/drawingml/2006/table">
            <a:tbl>
              <a:tblPr/>
              <a:tblGrid>
                <a:gridCol w="4019748">
                  <a:extLst>
                    <a:ext uri="{9D8B030D-6E8A-4147-A177-3AD203B41FA5}">
                      <a16:colId xmlns:a16="http://schemas.microsoft.com/office/drawing/2014/main" val="20000"/>
                    </a:ext>
                  </a:extLst>
                </a:gridCol>
              </a:tblGrid>
              <a:tr h="24050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99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09 сәуір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09</a:t>
            </a:r>
            <a:r>
              <a:rPr lang="kk-KZ" sz="1100" b="1" kern="1400" dirty="0">
                <a:latin typeface="Times New Roman" panose="02020603050405020304" pitchFamily="18" charset="0"/>
                <a:cs typeface="Times New Roman" panose="02020603050405020304" pitchFamily="18" charset="0"/>
              </a:rPr>
              <a:t> сәуір</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12840638"/>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4364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0.873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130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0.651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0.163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0.475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99941"/>
            <a:ext cx="4257035" cy="1954381"/>
          </a:xfrm>
          <a:prstGeom prst="rect">
            <a:avLst/>
          </a:prstGeom>
          <a:solidFill>
            <a:schemeClr val="bg1"/>
          </a:solid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10 </a:t>
            </a:r>
            <a:r>
              <a:rPr lang="kk-KZ" sz="1100" b="1" kern="1400" dirty="0">
                <a:latin typeface="Times New Roman" panose="02020603050405020304" pitchFamily="18" charset="0"/>
                <a:cs typeface="Times New Roman" panose="02020603050405020304" pitchFamily="18" charset="0"/>
              </a:rPr>
              <a:t>сәуірг</a:t>
            </a:r>
            <a:r>
              <a:rPr lang="kk-KZ" sz="1100" b="1" dirty="0">
                <a:latin typeface="Times New Roman" panose="02020603050405020304" pitchFamily="18" charset="0"/>
                <a:cs typeface="Times New Roman" panose="02020603050405020304" pitchFamily="18" charset="0"/>
              </a:rPr>
              <a:t>е 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09 сәуір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10</a:t>
            </a:r>
            <a:r>
              <a:rPr lang="ru-RU" sz="1100" b="1"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сәуір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Бұлтты, жаңбыр. Солтүстіктен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a:t>
            </a:r>
            <a:r>
              <a:rPr lang="kk-KZ" sz="1100" dirty="0">
                <a:latin typeface="Times New Roman" panose="02020603050405020304" pitchFamily="18" charset="0"/>
                <a:cs typeface="Times New Roman" panose="02020603050405020304" pitchFamily="18" charset="0"/>
              </a:rPr>
              <a:t>күндіз  екпіні </a:t>
            </a:r>
            <a:r>
              <a:rPr lang="ru-RU" sz="1100" dirty="0">
                <a:latin typeface="Times New Roman" panose="02020603050405020304" pitchFamily="18" charset="0"/>
                <a:cs typeface="Times New Roman" panose="02020603050405020304" pitchFamily="18" charset="0"/>
              </a:rPr>
              <a:t> 15-20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4-6, күндіз </a:t>
            </a:r>
            <a:r>
              <a:rPr lang="kk-KZ" sz="1100">
                <a:latin typeface="Times New Roman" panose="02020603050405020304" pitchFamily="18" charset="0"/>
                <a:cs typeface="Times New Roman" panose="02020603050405020304" pitchFamily="18" charset="0"/>
              </a:rPr>
              <a:t>8-10 градус жылы</a:t>
            </a:r>
            <a:r>
              <a:rPr lang="ru-RU" sz="1100" dirty="0">
                <a:latin typeface="Times New Roman" panose="02020603050405020304" pitchFamily="18" charset="0"/>
                <a:cs typeface="Times New Roman" panose="02020603050405020304" pitchFamily="18" charset="0"/>
              </a:rPr>
              <a:t>.</a:t>
            </a:r>
          </a:p>
          <a:p>
            <a:pPr algn="ctr"/>
            <a:r>
              <a:rPr lang="kk-KZ" sz="1100" b="1" dirty="0">
                <a:latin typeface="Times New Roman" panose="02020603050405020304" pitchFamily="18" charset="0"/>
                <a:cs typeface="Times New Roman" panose="02020603050405020304" pitchFamily="18" charset="0"/>
              </a:rPr>
              <a:t>Түнде </a:t>
            </a:r>
            <a:r>
              <a:rPr lang="kk-KZ" sz="1100" b="1" kern="1400" dirty="0">
                <a:latin typeface="Times New Roman" panose="02020603050405020304" pitchFamily="18" charset="0"/>
                <a:cs typeface="Times New Roman" panose="02020603050405020304" pitchFamily="18" charset="0"/>
              </a:rPr>
              <a:t>11 сәуірге</a:t>
            </a:r>
            <a:r>
              <a:rPr lang="kk-KZ" sz="1100" b="1" dirty="0">
                <a:latin typeface="Times New Roman" panose="02020603050405020304" pitchFamily="18" charset="0"/>
                <a:cs typeface="Times New Roman" panose="02020603050405020304" pitchFamily="18" charset="0"/>
              </a:rPr>
              <a:t> ауа-райы болжамы</a:t>
            </a:r>
          </a:p>
          <a:p>
            <a:pPr algn="ctr"/>
            <a:r>
              <a:rPr lang="kk-KZ" sz="1100" b="1" kern="1400" dirty="0">
                <a:latin typeface="Times New Roman" panose="02020603050405020304" pitchFamily="18" charset="0"/>
                <a:cs typeface="Times New Roman" panose="02020603050405020304" pitchFamily="18" charset="0"/>
              </a:rPr>
              <a:t>10</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сәуір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11 сәуір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Шығыстан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5-10 м/с</a:t>
            </a:r>
            <a:r>
              <a:rPr lang="kk-KZ" sz="1100" dirty="0">
                <a:latin typeface="Times New Roman" panose="02020603050405020304" pitchFamily="18" charset="0"/>
                <a:cs typeface="Times New Roman" panose="02020603050405020304" pitchFamily="18" charset="0"/>
              </a:rPr>
              <a:t>. Ауа температурасы 0-2 градус жылы.</a:t>
            </a:r>
          </a:p>
          <a:p>
            <a:pPr indent="176213"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3204" y="2140630"/>
            <a:ext cx="4331777" cy="769441"/>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a:t>
            </a:r>
            <a:r>
              <a:rPr lang="ru-RU" sz="1100">
                <a:solidFill>
                  <a:prstClr val="black"/>
                </a:solidFill>
                <a:latin typeface="Times New Roman" panose="02020603050405020304" pitchFamily="18" charset="0"/>
                <a:cs typeface="Times New Roman" panose="02020603050405020304" pitchFamily="18" charset="0"/>
              </a:rPr>
              <a:t>жағдайлар </a:t>
            </a:r>
            <a:r>
              <a:rPr lang="ru-RU" altLang="ru-RU" sz="1100">
                <a:solidFill>
                  <a:schemeClr val="tx1"/>
                </a:solidFill>
                <a:latin typeface="Times New Roman" pitchFamily="18" charset="0"/>
                <a:cs typeface="Times New Roman" pitchFamily="18" charset="0"/>
              </a:rPr>
              <a:t>қала атмосферасында ластаушы заттардың </a:t>
            </a:r>
            <a:r>
              <a:rPr lang="ru-RU" altLang="ru-RU" sz="1100" b="1">
                <a:solidFill>
                  <a:schemeClr val="tx1"/>
                </a:solidFill>
                <a:latin typeface="Times New Roman" pitchFamily="18" charset="0"/>
                <a:cs typeface="Times New Roman" pitchFamily="18" charset="0"/>
              </a:rPr>
              <a:t>сейілуіне</a:t>
            </a:r>
            <a:r>
              <a:rPr lang="ru-RU" sz="1100" b="1">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52334</TotalTime>
  <Words>599</Words>
  <Application>Microsoft Office PowerPoint</Application>
  <PresentationFormat>Лист A4 (210x297 мм)</PresentationFormat>
  <Paragraphs>102</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7571</cp:revision>
  <cp:lastPrinted>2025-07-15T07:11:11Z</cp:lastPrinted>
  <dcterms:created xsi:type="dcterms:W3CDTF">2018-03-27T06:03:00Z</dcterms:created>
  <dcterms:modified xsi:type="dcterms:W3CDTF">2026-04-09T07:56:15Z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