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78" d="100"/>
          <a:sy n="78" d="100"/>
        </p:scale>
        <p:origin x="307"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725864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10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Оңтүстік-батыстан соғатын жел солтүстік-батысқа ауысады, </a:t>
            </a:r>
            <a:r>
              <a:rPr lang="kk-KZ" altLang="ru-RU" sz="1200" dirty="0">
                <a:latin typeface="Times New Roman" panose="02020603050405020304" pitchFamily="18" charset="0"/>
                <a:cs typeface="Times New Roman" panose="02020603050405020304" pitchFamily="18" charset="0"/>
              </a:rPr>
              <a:t>күші түнде 5-10, күндіз 9-14 м/с. Ауа температурасы түнде 6-8, күндіз 10-12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10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818427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28083</TotalTime>
  <Words>604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5210</cp:revision>
  <cp:lastPrinted>2021-07-01T07:38:07Z</cp:lastPrinted>
  <dcterms:created xsi:type="dcterms:W3CDTF">2018-03-27T06:03:00Z</dcterms:created>
  <dcterms:modified xsi:type="dcterms:W3CDTF">2026-04-09T08:37:48Z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