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2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99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09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20168560"/>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09</a:t>
            </a:r>
            <a:r>
              <a:rPr lang="en-US" altLang="ru-RU" sz="1100" b="1" kern="0" dirty="0">
                <a:solidFill>
                  <a:srgbClr val="000000"/>
                </a:solidFill>
                <a:latin typeface="Times New Roman" pitchFamily="18" charset="0"/>
                <a:ea typeface="Calibri"/>
                <a:cs typeface="Times New Roman" pitchFamily="18" charset="0"/>
                <a:sym typeface="Calibri"/>
              </a:rPr>
              <a:t>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sym typeface="Calibri"/>
              </a:rPr>
              <a:t>10</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 Көшпелі бұлтты, түнде аздаған жауын-шашын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kk-KZ" sz="1100" dirty="0">
                <a:latin typeface="Times New Roman" pitchFamily="18" charset="0"/>
                <a:cs typeface="Times New Roman" pitchFamily="18" charset="0"/>
              </a:rPr>
              <a:t>. Солтүстік-шығыстан жел соғады, күші 9-14, екпіні 15-20 м/с. Ауа температурасы түнде 0-2 градус аяз, күндіз 6-8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1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a:solidFill>
                  <a:srgbClr val="000000"/>
                </a:solidFill>
                <a:latin typeface="Times New Roman" pitchFamily="18" charset="0"/>
                <a:cs typeface="Times New Roman" pitchFamily="18" charset="0"/>
              </a:rPr>
              <a:t>10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a:t>
            </a:r>
            <a:r>
              <a:rPr lang="kk-KZ" sz="1100" b="1" dirty="0">
                <a:solidFill>
                  <a:srgbClr val="000000"/>
                </a:solidFill>
                <a:latin typeface="Times New Roman" pitchFamily="18" charset="0"/>
                <a:cs typeface="Times New Roman" pitchFamily="18" charset="0"/>
                <a:sym typeface="Calibri"/>
              </a:rPr>
              <a:t>1</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266700" algn="just"/>
            <a:r>
              <a:rPr lang="kk-KZ" sz="1100" dirty="0">
                <a:latin typeface="Times New Roman" pitchFamily="18" charset="0"/>
                <a:cs typeface="Times New Roman" pitchFamily="18" charset="0"/>
              </a:rPr>
              <a:t>Көшпелі бұлтты, жауын-шашынсыз. Оңтүстік-шығыстан 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0-2 </a:t>
            </a:r>
            <a:r>
              <a:rPr lang="kk-KZ" sz="110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10</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1</a:t>
            </a:r>
            <a:r>
              <a:rPr lang="ru-RU" sz="1100" dirty="0">
                <a:solidFill>
                  <a:srgbClr val="000000"/>
                </a:solidFill>
                <a:latin typeface="Times New Roman" pitchFamily="18" charset="0"/>
                <a:cs typeface="Times New Roman" pitchFamily="18" charset="0"/>
              </a:rPr>
              <a:t>1</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18278</TotalTime>
  <Words>563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7839</cp:revision>
  <cp:lastPrinted>2021-07-01T03:56:27Z</cp:lastPrinted>
  <dcterms:created xsi:type="dcterms:W3CDTF">2018-03-27T06:03:00Z</dcterms:created>
  <dcterms:modified xsi:type="dcterms:W3CDTF">2026-04-09T07:17:01Z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